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82D0-3696-45A7-B721-54D83B9529DE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CC39-CF81-4F0C-872E-587D06FF7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371601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EDOM F.GEOGRAFI UMS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SMT GASAL 2015-2016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4572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762003"/>
          <a:ext cx="8915400" cy="68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508"/>
                <a:gridCol w="3536093"/>
                <a:gridCol w="3371335"/>
                <a:gridCol w="1124464"/>
              </a:tblGrid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</a:tr>
              <a:tr h="67380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IR.TARYONO</a:t>
                      </a:r>
                    </a:p>
                    <a:p>
                      <a:r>
                        <a:rPr lang="en-US" dirty="0" smtClean="0"/>
                        <a:t>,</a:t>
                      </a:r>
                      <a:r>
                        <a:rPr lang="en-US" dirty="0" err="1" smtClean="0"/>
                        <a:t>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1.Ketrampilan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Berkehidupan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Web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Geografis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3.73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Choirul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Amin,SSi,MM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Perencanaan</a:t>
                      </a:r>
                      <a:r>
                        <a:rPr lang="en-US" dirty="0" smtClean="0"/>
                        <a:t> Wilayah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3,73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DR.Ir.Imam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Hardjono,MSi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Managemen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3,71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Agus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Anggoro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Sigit,Ssi,MSi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Geografis</a:t>
                      </a:r>
                      <a:r>
                        <a:rPr lang="en-US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3,69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Dra.Umrotun,MSi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Geografi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Transportasi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3,63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Drs.Yuli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Priyono,MSi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Geohidrologi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3,57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DR.Kuswaji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Dwi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Priyono,MSi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Geografi</a:t>
                      </a:r>
                      <a:r>
                        <a:rPr lang="en-US" dirty="0" smtClean="0"/>
                        <a:t> Regional Indonesia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3,59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Drs.Priyono,MSi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Demografi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3,53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Drs.Munawar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Cholil,MSi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Hidrometeorologi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3,47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Dra.Alif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Noor</a:t>
                      </a:r>
                      <a:r>
                        <a:rPr lang="en-US" dirty="0" smtClean="0"/>
                        <a:t> Anna </a:t>
                      </a:r>
                      <a:r>
                        <a:rPr lang="en-US" dirty="0" err="1" smtClean="0"/>
                        <a:t>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Geografi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3,55</a:t>
                      </a:r>
                      <a:endParaRPr lang="en-US" dirty="0"/>
                    </a:p>
                  </a:txBody>
                  <a:tcPr/>
                </a:tc>
              </a:tr>
              <a:tr h="636322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DR.Retnadi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Jatmiko,MSc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Penginderaan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Fotogrametri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3,62</a:t>
                      </a:r>
                      <a:endParaRPr lang="en-US" dirty="0"/>
                    </a:p>
                  </a:txBody>
                  <a:tcPr/>
                </a:tc>
              </a:tr>
              <a:tr h="1094219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Prof.D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r.Suratman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Worosuprojo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geografi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3,53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371601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EDOM F.GEOGRAFI UMS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SMT GASAL 2015-2016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4572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762003"/>
          <a:ext cx="8915400" cy="7010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508"/>
                <a:gridCol w="3536093"/>
                <a:gridCol w="3371335"/>
                <a:gridCol w="1124464"/>
              </a:tblGrid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</a:tr>
              <a:tr h="673807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Drs.Suharjo,MS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Biogeografi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3,51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R.Muhammad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Sunarhadi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daerah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3,50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Drs.Muhammad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Musiyam,MTP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Managemen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Proyek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pembangunan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3,54</a:t>
                      </a:r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5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6322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94219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155</Words>
  <Application>Microsoft Office PowerPoint</Application>
  <PresentationFormat>On-screen Show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EDOM F.GEOGRAFI UMS SMT GASAL 2015-2016</vt:lpstr>
      <vt:lpstr>EDOM F.GEOGRAFI UMS SMT GASAL 2015-2016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EDOM F.GEOGRAFI UMS SMT GASAL 2015-2016</dc:title>
  <dc:creator>toshiba</dc:creator>
  <cp:lastModifiedBy>toshiba</cp:lastModifiedBy>
  <cp:revision>7</cp:revision>
  <dcterms:created xsi:type="dcterms:W3CDTF">2016-04-07T21:17:30Z</dcterms:created>
  <dcterms:modified xsi:type="dcterms:W3CDTF">2016-04-15T01:19:11Z</dcterms:modified>
</cp:coreProperties>
</file>